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OPEN OUR </a:t>
            </a:r>
            <a:r>
              <a:rPr lang="en-GB" sz="3200" b="1" u="sng" dirty="0">
                <a:solidFill>
                  <a:schemeClr val="bg1"/>
                </a:solidFill>
              </a:rPr>
              <a:t>EYES,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lips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praise all your marvels,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scatter the good seed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speak up for justice.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hands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reach out to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mind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learn from your Spirit.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OPEN OUR EYES,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2025-05-12T13:07:28Z</dcterms:modified>
</cp:coreProperties>
</file>