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OUR JOY O LORD IS IN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joy O Lord is in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joy O Lord is in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gather us around your table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gather us around your table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make us one at heart, in peace </a:t>
            </a:r>
            <a:r>
              <a:rPr lang="en-GB" sz="38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love</a:t>
            </a: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47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OUR JOY O LORD IS IN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2025-05-12T13:22:52Z</dcterms:modified>
</cp:coreProperties>
</file>