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OUR JOY O LORD IS IN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light you are and our life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light you are and our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guide your people to the kingdom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guide your people to the kingdom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share with us, O Lord, your peace and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50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OUR JOY O LORD IS IN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2025-05-12T13:23:02Z</dcterms:modified>
</cp:coreProperties>
</file>