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79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CROSS ERECTED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Cross, Thou channel of grace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King!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Tree, on which death was conquered,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the first altar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the Lamb gave His life on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 of our Saviour King.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9797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CROSS ERECTED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2025-05-12T09:09:21Z</dcterms:modified>
</cp:coreProperties>
</file>