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O FATHER DEAR, WE’RE HERE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Father dear, we’re here today,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offer you our hearts of clay.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little love that they contain,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bring to you despite our shame.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 this love, O Lord, we see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self directed charity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secret partiality, our hidden greed.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do change these stony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in your plan, they’ll have a part,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Infuse in them your blazing fire of selfless love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91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FATHER DEAR, WE’RE HERE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2025-05-12T09:11:26Z</dcterms:modified>
</cp:coreProperties>
</file>