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2515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O FATHER DEAR, WE’RE HERE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here’s our life and here’s our toil,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fruit of sweat upon the soil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joy we have in giving free,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attempts to conquer misery,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fight to live a life that’s pure,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more, our struggle to endure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we are tempted to despair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give up prayer.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do take our tribulation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life’s determination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hearts will be at peace within your love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85234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87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FATHER DEAR, WE’RE HERE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2025-05-12T09:11:40Z</dcterms:modified>
</cp:coreProperties>
</file>