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RECEIPPT-TAGS:RECESSIONAL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331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GIVE THANKS TO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give thanks to the Lord, for he is good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eternal is his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Almighty is faithful forever,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just to the poor and the outraged,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he, who gives bread to the hungry,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delivers the captives from their chains.</a:t>
            </a:r>
          </a:p>
        </p:txBody>
      </p:sp>
    </p:spTree>
    <p:extLst>
      <p:ext uri="{BB962C8B-B14F-4D97-AF65-F5344CB8AC3E}">
        <p14:creationId xmlns:p14="http://schemas.microsoft.com/office/powerpoint/2010/main" val="21135049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 GIVE THANKS TO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2025-05-12T09:13:28Z</dcterms:modified>
</cp:coreProperties>
</file>