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02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gives sight to the blind in his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raises the lowly, the humble,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he, who gives shelter to strangers,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orphan and widow he defends.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GIVE THANKS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2025-05-12T09:13:35Z</dcterms:modified>
</cp:coreProperties>
</file>