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GOD, MY GOD, FOR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God, my God, for you my soul is thirsting.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dry weary land without water,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body pines for you,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 gaze on you in the sanctuary,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 your strength and your glory.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love is better than life itself,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will loudly speak your praise.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75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GOD, MY GOD, FOR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2025-05-12T09:14:27Z</dcterms:modified>
</cp:coreProperties>
</file>