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LITTLE TOWN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little town of Bethlehem,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still we see thee lie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Above thy deep and dreamless sleep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silent stars go by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in thy dark streets shineth,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everlasting 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hopes and fears of all the years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met in thee tonight.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53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 LITTLE TOWN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2025-05-12T09:16:45Z</dcterms:modified>
</cp:coreProperties>
</file>