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4"/>
  </p:notesMasterIdLst>
  <p:sldIdLst>
    <p:sldId id="259" r:id="rId3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1" d="100"/>
          <a:sy n="71" d="100"/>
        </p:scale>
        <p:origin x="171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1.xml"/><Relationship Id="rId7" Type="http://schemas.openxmlformats.org/officeDocument/2006/relationships/theme" Target="theme/theme1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Relationship Id="rId9" Type="http://schemas.microsoft.com/office/2015/10/relationships/revisionInfo" Target="revisionInfo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  <a:tabLst/>
              <a:defRPr/>
            </a:pPr>
            <a:r>
              <a:rPr lang="en-US"/>
              <a:t>RECEIPPT-TAGS:CHRISTMAS</a:t>
            </a:r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52058090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O LITTLE TOWN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Holy Child of Bethlehem,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descend to us, we pray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Cast out our sin and enter in,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be born to us today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hear the Christmas angels,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the great glad tidings tell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 come to us, abide with 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40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our Lord Emmanuel.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5272797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202</TotalTime>
  <Words>55</Words>
  <Application>Microsoft Office PowerPoint</Application>
  <PresentationFormat>On-screen Show (4:3)</PresentationFormat>
  <Paragraphs>10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Simple Light</vt:lpstr>
      <vt:lpstr>Office Theme</vt:lpstr>
      <vt:lpstr>O LITTLE TOWN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574</cp:revision>
  <dcterms:modified xsi:type="dcterms:W3CDTF">2025-05-12T09:17:01Z</dcterms:modified>
</cp:coreProperties>
</file>