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LORD, FURNACE OF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furnace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 with charity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hatred, let’s sow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injury, let us show pardon,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strife, let us bring his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error, truth.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LORD, FURNACE OF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2025-05-12T09:18:37Z</dcterms:modified>
</cp:coreProperties>
</file>