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24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LORD, FURNACE OF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furnace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charity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doubt, let’s kindle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discouragement,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bring assurance,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sadness, let’s awaken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504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LORD, FURNACE OF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2025-05-12T09:18:45Z</dcterms:modified>
</cp:coreProperties>
</file>