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35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 I’M NOT WORTHY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I’m not worthy,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you come to live in me,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speak your word of comfort,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strengthen and heal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Onward through life we journey,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seekers of the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each day a new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justice, peace and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90917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LORD I’M NOT WORTHY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2025-05-12T09:21:24Z</dcterms:modified>
</cp:coreProperties>
</file>