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out of Egypt to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cross your Saviour you 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brought you to a land of plenty,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through the streets your Saviour you dragged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2025-05-12T12:38:21Z</dcterms:modified>
</cp:coreProperties>
</file>