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835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MY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my people, O my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have I done to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me how, O tell me how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I offended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struck down many kings and nations,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with a reed you struck my head.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Red Sea before you I opened,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with a spear you opened my side</a:t>
            </a:r>
          </a:p>
        </p:txBody>
      </p:sp>
    </p:spTree>
    <p:extLst>
      <p:ext uri="{BB962C8B-B14F-4D97-AF65-F5344CB8AC3E}">
        <p14:creationId xmlns:p14="http://schemas.microsoft.com/office/powerpoint/2010/main" val="48459697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66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MY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2025-05-12T12:38:28Z</dcterms:modified>
</cp:coreProperties>
</file>