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070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led you through the desert safely,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produced me before Pilate’s court.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raised you to the height of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raised me high on the cross of shame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6468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MY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2025-05-12T12:38:44Z</dcterms:modified>
</cp:coreProperties>
</file>