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RECEIPPT-TAGS:NUPTIAL,POST NUPTIAL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PERFECT LOVE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perfect love,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human thought transcending,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Lowly we kneel in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prayer before thy throne,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theirs may be the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which knows no ending,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Whom thou forevermore dost join in one.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46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 PERFECT LOVE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571</cp:revision>
  <dcterms:modified xsi:type="dcterms:W3CDTF">2025-05-12T12:40:19Z</dcterms:modified>
</cp:coreProperties>
</file>