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PERFECT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perfect life,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thou their full assurance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tender charity and steadfast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patient hope and quiet,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brave endurance,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childlike trust that fears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pain nor death.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PERFECT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2025-05-12T12:41:02Z</dcterms:modified>
</cp:coreProperties>
</file>