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SING TO THE CHIEF MUSICIAN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to the chief musician,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from the depths of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voice and praise his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songs of thanksgiving his love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to the chief musician a glorious song: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Jesus gave us a new song to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He gave us a new song to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 (6)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78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SING TO THE CHIEF MUSICIAN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2025-05-12T12:43:11Z</dcterms:modified>
</cp:coreProperties>
</file>