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238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WHAT A WONDERFUL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what a wonderful, wonderful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I shall never forget,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I’d wandered in darkness away,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my Saviour I met.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what a tender, compassionate friend,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met the needs of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Shadows dispelling, with joy I am telling,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made all the darkness depart.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WHAT A WONDERFUL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Heaven came down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glory filled my soul,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at the cross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Saviour made me whole,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sins were washed away,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my night was turned to day,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heaven came down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glory filled my soul.</a:t>
            </a:r>
          </a:p>
        </p:txBody>
      </p:sp>
    </p:spTree>
    <p:extLst>
      <p:ext uri="{BB962C8B-B14F-4D97-AF65-F5344CB8AC3E}">
        <p14:creationId xmlns:p14="http://schemas.microsoft.com/office/powerpoint/2010/main" val="34101000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118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O WHAT A WONDERFUL DAY</vt:lpstr>
      <vt:lpstr>O WHAT A WONDERFUL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2025-05-12T12:45:19Z</dcterms:modified>
</cp:coreProperties>
</file>