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16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0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I’ve a hope that will surely endure,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passing of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a future in heaven for 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in those mansions sublime,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it’s because of that wonderful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I believed,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Riches eternal and blessings supernal,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his precious hand I received.</a:t>
            </a:r>
          </a:p>
        </p:txBody>
      </p:sp>
    </p:spTree>
    <p:extLst>
      <p:ext uri="{BB962C8B-B14F-4D97-AF65-F5344CB8AC3E}">
        <p14:creationId xmlns:p14="http://schemas.microsoft.com/office/powerpoint/2010/main" val="12961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glory filled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Saviour made me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sins were washed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night was turned to 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heaven came down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glory filled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86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117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WHAT A WONDERFUL DAY</vt:lpstr>
      <vt:lpstr>O WHAT A WONDERFUL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2025-05-12T12:45:26Z</dcterms:modified>
</cp:coreProperties>
</file>