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AND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and joy be with you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and forever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and joy be with you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and evermore!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25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PEACE AND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2025-05-10T09:49:59Z</dcterms:modified>
</cp:coreProperties>
</file>