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RECEIPPT-TAGS:LAMB OF GOD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AND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 of God you take away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sins of the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mercy upon your people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our prayer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 of God you take away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sins of the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mercy upon your people,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grant us peace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PEACE AND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2025-05-10T09:50:40Z</dcterms:modified>
</cp:coreProperties>
</file>