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IS FLOWING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flowing like a river,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of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into the desert;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all the captives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IS FLOWING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2025-05-12T13:33:47Z</dcterms:modified>
</cp:coreProperties>
</file>