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308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IS FLOWING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 is flowing like a river,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of you and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Flowing out into the desert;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Setting all the captives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495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32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IS FLOWING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2025-05-12T13:34:23Z</dcterms:modified>
</cp:coreProperties>
</file>