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RECEIPPT-TAGS:PEACE,LAMB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PEACE I GIVE TO YOU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Peace I give to you, my friends, my friends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And I am with you till the end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i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have mercy on us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have mercy on 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grant us peace</a:t>
            </a:r>
            <a:endParaRPr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GIVE TO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2025-05-12T13:27:51Z</dcterms:modified>
</cp:coreProperties>
</file>