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 LEAVE WITH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the world cannot give.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your joy be ever full.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Father’s love I came to give;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hope for all mankind.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PEACE I LEAVE WITH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2025-05-12T13:31:37Z</dcterms:modified>
</cp:coreProperties>
</file>