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his gift and be 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of our love I bring.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 LEAVE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2025-05-12T13:31:53Z</dcterms:modified>
</cp:coreProperties>
</file>