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8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love which you should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will know you are my friends.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097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2025-05-12T13:32:08Z</dcterms:modified>
</cp:coreProperties>
</file>