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RECEIPPT-TAGS:PEACE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09801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I LEAVE WITH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the world cannot give.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I leave with you, my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your joy be ever full.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words of life to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will live with hope and joy.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80979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PEACE I LEAVE WITH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2025-05-12T13:32:29Z</dcterms:modified>
</cp:coreProperties>
</file>