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RECEIPPT-TAGS:PRAYER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PENITENTIAL ACT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bg1"/>
                </a:solidFill>
              </a:rPr>
              <a:t>Have mercy on us, O Lord.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bg1"/>
                </a:solidFill>
                <a:effectLst/>
              </a:rPr>
              <a:t>For we have sinned again</a:t>
            </a:r>
            <a:r>
              <a:rPr lang="en-US" sz="3600" b="1" dirty="0">
                <a:solidFill>
                  <a:schemeClr val="bg1"/>
                </a:solidFill>
              </a:rPr>
              <a:t>st you.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bg1"/>
                </a:solidFill>
              </a:rPr>
              <a:t>Show us, O Lord, your mercy.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bg1"/>
                </a:solidFill>
              </a:rPr>
              <a:t>And grant us your salvation.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 dirty="0">
                <a:solidFill>
                  <a:schemeClr val="bg1"/>
                </a:solidFill>
              </a:rPr>
              <a:t>May almighty God have mercy on us, Forgive us our sins, and bring us to everlasting life. Amen.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57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PENITENTIAL 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21</cp:revision>
  <dcterms:modified xsi:type="dcterms:W3CDTF">2024-04-29T13:44:58Z</dcterms:modified>
</cp:coreProperties>
</file>