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 God and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and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mouth shall never cease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bless your name forever!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2025-05-12T13:36:28Z</dcterms:modified>
</cp:coreProperties>
</file>