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4099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PRAISE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his love remind us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his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God, praise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creation sings its song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kind and merciful,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anger slow to rise.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 in all his works;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graciousness remains forever.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0947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PRAISE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2025-05-12T13:37:28Z</dcterms:modified>
</cp:coreProperties>
</file>