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PRAISE HIM, PRAISE HIM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Him; Praise Him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in the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in the noontime.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Him; Praise Him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when the sun goes down.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38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PRAISE HIM, PRAISE HIM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2025-05-12T13:40:57Z</dcterms:modified>
</cp:coreProperties>
</file>