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RECEIPPT-TAGS:PRAISE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26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HIM, PRAISE HIM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Him; Trust Him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Him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Him in the noontime.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Him; Trust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Him when the sun goes down.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7418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38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PRAISE HIM, PRAISE HIM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2025-05-12T13:41:22Z</dcterms:modified>
</cp:coreProperties>
</file>