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RECEIPPT-TAGS:PSALM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PRAISE THE LORD, JERUSALEM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the Lord; praise your God, Jerusalem!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has strengthened the bars of your gates,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has blessed your children within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has granted you peace on your borders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finest of wheat he has fed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sends forth his commands to the earth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his sword swiftly runs everywhere.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68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PRAISE THE LORD, JERUSALEM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2024-04-29T15:59:28Z</dcterms:modified>
</cp:coreProperties>
</file>