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PRAISE THE LORD WITH MUSIC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with music and joyful songs.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Alleluia, glory to God, glory to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 and sing to God who is our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is due to him for he is good indeed.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heals the broken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binds up all their wounds,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gathers all in one.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PRAISE THE LORD WITH MUSIC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2025-05-12T13:45:14Z</dcterms:modified>
</cp:coreProperties>
</file>