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41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PRAISE THE LORD WITH MUSIC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 and joyful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Alleluia, glory to God,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Humble folk he raises and strikes the wicked down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the Lord is pleased with those who trust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thank him all in songs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play with harps and drums.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who reigns on high.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5375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THE LORD WITH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2025-05-12T13:45:28Z</dcterms:modified>
</cp:coreProperties>
</file>