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LENTEN ALLELUIA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chemeClr val="lt1"/>
                </a:solidFill>
              </a:rPr>
              <a:t>Praise to Christ, the eternal Word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chemeClr val="lt1"/>
                </a:solidFill>
              </a:rPr>
              <a:t>of the living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LENTEN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2025-05-11T20:08:21Z</dcterms:modified>
</cp:coreProperties>
</file>