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RECEIPPT-TAGS:ACCLAMATION,LENT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PRAISE TO YOU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to you Lord Jesus Christ,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King of endless glory.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so loved the world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he gave his only son,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that everyone who believe his him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might have eternal life.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45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PRAISE TO YOU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523</cp:revision>
  <dcterms:modified xsi:type="dcterms:W3CDTF">2025-05-11T20:08:44Z</dcterms:modified>
</cp:coreProperties>
</file>