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7"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0829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buClr>
                <a:schemeClr val="lt1"/>
              </a:buClr>
              <a:buSzPts val="3200"/>
            </a:pPr>
            <a:r>
              <a:rPr lang="en-US" sz="3000" b="1" u="sng" dirty="0">
                <a:solidFill>
                  <a:schemeClr val="lt1"/>
                </a:solidFill>
              </a:rPr>
              <a:t>PRAYERS AT BENEDICTION</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rtl="0">
              <a:spcBef>
                <a:spcPts val="0"/>
              </a:spcBef>
              <a:spcAft>
                <a:spcPts val="0"/>
              </a:spcAft>
              <a:buNone/>
            </a:pPr>
            <a:r>
              <a:rPr lang="en-US" sz="3600" b="1" i="0" u="none" strike="noStrike" dirty="0">
                <a:solidFill>
                  <a:schemeClr val="bg1"/>
                </a:solidFill>
                <a:effectLst/>
                <a:latin typeface="Calibri" panose="020F0502020204030204" pitchFamily="34" charset="0"/>
              </a:rPr>
              <a:t>2. Father, you will your Church to be the sacrament of salvation for all people. Make us feel more urgently the call to work for the salvation of all nations, until you have made us into one people. Inspire the hearts of all to continue the saving work of Jesus everywhere until the end of the world. Grant this through Christ our Lord. Amen</a:t>
            </a:r>
            <a:endParaRPr lang="en-US" sz="3600" b="1" dirty="0">
              <a:solidFill>
                <a:schemeClr val="bg1"/>
              </a:solidFill>
              <a:effectLst/>
            </a:endParaRPr>
          </a:p>
        </p:txBody>
      </p:sp>
    </p:spTree>
    <p:extLst>
      <p:ext uri="{BB962C8B-B14F-4D97-AF65-F5344CB8AC3E}">
        <p14:creationId xmlns:p14="http://schemas.microsoft.com/office/powerpoint/2010/main" val="21930588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74</Words>
  <Application>Microsoft Office PowerPoint</Application>
  <PresentationFormat>On-screen Show (4:3)</PresentationFormat>
  <Paragraphs>2</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PRAYERS AT BENEDICTION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15</cp:revision>
  <dcterms:modified xsi:type="dcterms:W3CDTF">2025-05-11T20:12:14Z</dcterms:modified>
</cp:coreProperties>
</file>