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8"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87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PRAYERS AT BENEDICTION</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3600" b="1" i="0" u="none" strike="noStrike" dirty="0">
                <a:solidFill>
                  <a:schemeClr val="bg1"/>
                </a:solidFill>
                <a:effectLst/>
                <a:latin typeface="Calibri" panose="020F0502020204030204" pitchFamily="34" charset="0"/>
              </a:rPr>
              <a:t>3. God our Father, you sent your Son into the world to be its true light. Pour out the Spirit he promised us, to sow the truth in the hearts of all people and awaken in them obedience to the faith. May all men and women be born again to new life in baptism and so enter the fellowship of your one holy people. Grant this to Christ our Lord. Amen</a:t>
            </a:r>
            <a:endParaRPr lang="en-US" sz="3600" b="1" dirty="0">
              <a:solidFill>
                <a:schemeClr val="bg1"/>
              </a:solidFill>
            </a:endParaRP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dirty="0">
              <a:latin typeface="Calibri"/>
              <a:ea typeface="Calibri"/>
              <a:cs typeface="Calibri"/>
              <a:sym typeface="Calibri"/>
            </a:endParaRPr>
          </a:p>
        </p:txBody>
      </p:sp>
    </p:spTree>
    <p:extLst>
      <p:ext uri="{BB962C8B-B14F-4D97-AF65-F5344CB8AC3E}">
        <p14:creationId xmlns:p14="http://schemas.microsoft.com/office/powerpoint/2010/main" val="1561732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81</Words>
  <Application>Microsoft Office PowerPoint</Application>
  <PresentationFormat>On-screen Show (4:3)</PresentationFormat>
  <Paragraphs>2</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PRAYERS AT BENEDICTION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15</cp:revision>
  <dcterms:modified xsi:type="dcterms:W3CDTF">2025-05-11T20:12:28Z</dcterms:modified>
</cp:coreProperties>
</file>