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RECEIPPT-TAGS:MASS RESPONSE</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PEACE</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600" b="1" dirty="0">
                <a:solidFill>
                  <a:srgbClr val="FFFF00"/>
                </a:solidFill>
              </a:rPr>
              <a:t>V. </a:t>
            </a:r>
            <a:r>
              <a:rPr lang="en-GB" sz="3600" b="1" dirty="0">
                <a:solidFill>
                  <a:schemeClr val="bg1"/>
                </a:solidFill>
              </a:rPr>
              <a:t>Lord Jesus Christ, who said to your Apostles,</a:t>
            </a:r>
          </a:p>
          <a:p>
            <a:pPr marL="114300" indent="0">
              <a:spcBef>
                <a:spcPts val="0"/>
              </a:spcBef>
              <a:buClr>
                <a:srgbClr val="00FF00"/>
              </a:buClr>
              <a:buSzPts val="2000"/>
              <a:buNone/>
            </a:pPr>
            <a:r>
              <a:rPr lang="en-GB" sz="3600" b="1" dirty="0">
                <a:solidFill>
                  <a:schemeClr val="bg1"/>
                </a:solidFill>
              </a:rPr>
              <a:t>Peace I leave you, my peace I give you, look not on our sins, but on the faith of your Church, and graciously grant her peace and unity in accordance with your will. Who live and reign forever and ever.</a:t>
            </a:r>
            <a:endParaRPr lang="en-GB" sz="3600" b="1" dirty="0">
              <a:solidFill>
                <a:schemeClr val="lt1"/>
              </a:solidFill>
            </a:endParaRPr>
          </a:p>
          <a:p>
            <a:pPr marL="114300" indent="0">
              <a:spcBef>
                <a:spcPts val="0"/>
              </a:spcBef>
              <a:buClr>
                <a:srgbClr val="00FF00"/>
              </a:buClr>
              <a:buSzPts val="2000"/>
              <a:buNone/>
            </a:pPr>
            <a:r>
              <a:rPr lang="en-GB" sz="3600" b="1" dirty="0">
                <a:solidFill>
                  <a:srgbClr val="FFFF00"/>
                </a:solidFill>
              </a:rPr>
              <a:t>R. </a:t>
            </a:r>
            <a:r>
              <a:rPr lang="en-GB" sz="3600" b="1" i="1" dirty="0">
                <a:solidFill>
                  <a:schemeClr val="bg1"/>
                </a:solidFill>
              </a:rPr>
              <a:t>Amen.</a:t>
            </a:r>
          </a:p>
          <a:p>
            <a:pPr marL="114300" indent="0">
              <a:spcBef>
                <a:spcPts val="0"/>
              </a:spcBef>
              <a:buClr>
                <a:srgbClr val="00FF00"/>
              </a:buClr>
              <a:buSzPts val="2000"/>
              <a:buNone/>
            </a:pPr>
            <a:endParaRPr lang="en-GB" sz="3600" b="1" dirty="0">
              <a:solidFill>
                <a:srgbClr val="FFFF00"/>
              </a:solidFill>
            </a:endParaRPr>
          </a:p>
          <a:p>
            <a:pPr marL="114300" indent="0">
              <a:spcBef>
                <a:spcPts val="0"/>
              </a:spcBef>
              <a:buClr>
                <a:srgbClr val="00FF00"/>
              </a:buClr>
              <a:buSzPts val="2000"/>
              <a:buNone/>
            </a:pPr>
            <a:r>
              <a:rPr lang="en-GB" sz="3600" b="1" dirty="0">
                <a:solidFill>
                  <a:srgbClr val="FFFF00"/>
                </a:solidFill>
              </a:rPr>
              <a:t>V. </a:t>
            </a:r>
            <a:r>
              <a:rPr lang="en-GB" sz="3600" b="1" dirty="0">
                <a:solidFill>
                  <a:schemeClr val="bg1"/>
                </a:solidFill>
              </a:rPr>
              <a:t>The peace of the Lord be with you always.</a:t>
            </a:r>
          </a:p>
          <a:p>
            <a:pPr marL="114300" indent="0">
              <a:spcBef>
                <a:spcPts val="0"/>
              </a:spcBef>
              <a:buClr>
                <a:srgbClr val="00FF00"/>
              </a:buClr>
              <a:buSzPts val="2000"/>
              <a:buNone/>
            </a:pPr>
            <a:r>
              <a:rPr lang="en-GB" sz="3600" b="1" dirty="0">
                <a:solidFill>
                  <a:srgbClr val="FFFF00"/>
                </a:solidFill>
              </a:rPr>
              <a:t>R. </a:t>
            </a:r>
            <a:r>
              <a:rPr lang="en-GB" sz="3600" b="1" i="1" dirty="0">
                <a:solidFill>
                  <a:schemeClr val="bg1"/>
                </a:solidFill>
              </a:rPr>
              <a:t>And with your spirit.</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88</Words>
  <Application>Microsoft Office PowerPoint</Application>
  <PresentationFormat>On-screen Show (4:3)</PresentationFormat>
  <Paragraphs>8</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PRAYER FOR PEACE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495</cp:revision>
  <dcterms:modified xsi:type="dcterms:W3CDTF">2024-04-29T16:08:19Z</dcterms:modified>
</cp:coreProperties>
</file>