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PRAYER FOR PRIESTS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we pray thee, dearest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for they are thine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priests who life burns out before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consecrated shrine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thou knowest dearest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world, the flesh are strong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Satan spreads a thousand snares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lead them into wrong.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PRAYER FOR PRIESTS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2025-05-12T13:47:44Z</dcterms:modified>
</cp:coreProperties>
</file>