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9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PRAYER FOR PRIESTS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for they are in the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from the world apart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earthly pleasures tempt, allure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Shelter them in thy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and comfort them in hours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loneliness and pain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all their life of sacrifice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souls seems but in vain.</a:t>
            </a:r>
          </a:p>
        </p:txBody>
      </p:sp>
    </p:spTree>
    <p:extLst>
      <p:ext uri="{BB962C8B-B14F-4D97-AF65-F5344CB8AC3E}">
        <p14:creationId xmlns:p14="http://schemas.microsoft.com/office/powerpoint/2010/main" val="23272200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PRAYER FOR PRIESTS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2025-05-12T13:47:53Z</dcterms:modified>
</cp:coreProperties>
</file>