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RECEIPPT-TAGS:MASS RESPONSE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PRAYER OVER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rgbClr val="FFFF00"/>
                </a:solidFill>
              </a:rPr>
              <a:t>V. </a:t>
            </a:r>
            <a:r>
              <a:rPr lang="en-GB" sz="4000" b="1" dirty="0">
                <a:solidFill>
                  <a:schemeClr val="bg1"/>
                </a:solidFill>
              </a:rPr>
              <a:t>Pray brethren that my sacrifice and yours may be acceptable to God the almighty Father.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rgbClr val="FFFF00"/>
                </a:solidFill>
              </a:rPr>
              <a:t>R. </a:t>
            </a:r>
            <a:r>
              <a:rPr lang="en-GB" sz="4000" b="1" i="1" dirty="0">
                <a:solidFill>
                  <a:schemeClr val="bg1"/>
                </a:solidFill>
              </a:rPr>
              <a:t>May the Lord accept the sacrifice at your hands for the praise and glory of his name, for our good and for the good of all his Holy Church.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PRAYER OVER THE OFFERING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497</cp:revision>
  <dcterms:modified xsi:type="dcterms:W3CDTF">2025-05-11T20:10:40Z</dcterms:modified>
</cp:coreProperties>
</file>