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PREPARE YE THE 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ye the way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his path straight, open the gate,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may enter freely into our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Hosanna we cry to his name!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 his reign, the poor will prosper,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judge in righteousness.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crush, put down oppressors,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deliverance to the weak.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PREPARE YE THE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2025-05-12T13:51:11Z</dcterms:modified>
</cp:coreProperties>
</file>