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RECEIPPT-TAGS:PSALM,EASTER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PRESERVE ME, O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Preserve me, O Lord, I take refuge in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Lord, you are my cup of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portion and my prize.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keep you ever in my sight,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therefore, I stand firm.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53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PRESERVE ME, O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2025-05-12T13:52:55Z</dcterms:modified>
</cp:coreProperties>
</file>