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PRESERVE ME, O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Preserve me, O Lord, I take refuge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And, so my heart and soul rejoice,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body rests secure.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not leave me with the dead,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 let me know decay.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51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PRESERVE ME, O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2025-05-12T13:53:22Z</dcterms:modified>
</cp:coreProperties>
</file>